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9" r:id="rId4"/>
    <p:sldId id="264" r:id="rId5"/>
    <p:sldId id="260" r:id="rId6"/>
    <p:sldId id="261" r:id="rId7"/>
    <p:sldId id="262" r:id="rId8"/>
    <p:sldId id="263" r:id="rId9"/>
    <p:sldId id="265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5" d="100"/>
          <a:sy n="75" d="100"/>
        </p:scale>
        <p:origin x="48" y="19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>
            <a:extLst>
              <a:ext uri="{FF2B5EF4-FFF2-40B4-BE49-F238E27FC236}">
                <a16:creationId xmlns:a16="http://schemas.microsoft.com/office/drawing/2014/main" id="{7801A0AD-A4D9-2B48-AB5E-2388481E37AE}"/>
              </a:ext>
            </a:extLst>
          </p:cNvPr>
          <p:cNvGrpSpPr/>
          <p:nvPr/>
        </p:nvGrpSpPr>
        <p:grpSpPr>
          <a:xfrm>
            <a:off x="599225" y="1736370"/>
            <a:ext cx="10993549" cy="1903301"/>
            <a:chOff x="599225" y="1921565"/>
            <a:chExt cx="10993549" cy="1903301"/>
          </a:xfrm>
        </p:grpSpPr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47A9D506-C91D-DF44-8641-48F37CD3C15A}"/>
                </a:ext>
              </a:extLst>
            </p:cNvPr>
            <p:cNvSpPr/>
            <p:nvPr/>
          </p:nvSpPr>
          <p:spPr>
            <a:xfrm>
              <a:off x="599225" y="1921565"/>
              <a:ext cx="10993549" cy="190330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8" name="半闭框 17">
              <a:extLst>
                <a:ext uri="{FF2B5EF4-FFF2-40B4-BE49-F238E27FC236}">
                  <a16:creationId xmlns:a16="http://schemas.microsoft.com/office/drawing/2014/main" id="{A1E2328B-A4C4-764E-ACC8-998B2E63C537}"/>
                </a:ext>
              </a:extLst>
            </p:cNvPr>
            <p:cNvSpPr/>
            <p:nvPr/>
          </p:nvSpPr>
          <p:spPr>
            <a:xfrm>
              <a:off x="599225" y="1921565"/>
              <a:ext cx="821803" cy="867934"/>
            </a:xfrm>
            <a:prstGeom prst="halfFrame">
              <a:avLst>
                <a:gd name="adj1" fmla="val 23474"/>
                <a:gd name="adj2" fmla="val 23475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0533506A-6FCC-464D-8406-9673E74408CF}"/>
                </a:ext>
              </a:extLst>
            </p:cNvPr>
            <p:cNvSpPr/>
            <p:nvPr/>
          </p:nvSpPr>
          <p:spPr>
            <a:xfrm>
              <a:off x="10161778" y="3614195"/>
              <a:ext cx="1430996" cy="21067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pic>
        <p:nvPicPr>
          <p:cNvPr id="8" name="图片 7">
            <a:extLst>
              <a:ext uri="{FF2B5EF4-FFF2-40B4-BE49-F238E27FC236}">
                <a16:creationId xmlns:a16="http://schemas.microsoft.com/office/drawing/2014/main" id="{194A483F-9AA2-A24C-BA23-AD5256267A4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8351" y="399605"/>
            <a:ext cx="2538904" cy="1074418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43FE9298-60C2-9548-BC1E-E8694904B3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3169" y="2028084"/>
            <a:ext cx="10265664" cy="1356406"/>
          </a:xfrm>
          <a:prstGeom prst="rect">
            <a:avLst/>
          </a:prstGeom>
          <a:effectLst/>
        </p:spPr>
        <p:txBody>
          <a:bodyPr anchor="b">
            <a:normAutofit/>
          </a:bodyPr>
          <a:lstStyle>
            <a:lvl1pPr algn="l">
              <a:defRPr lang="en-US" altLang="en-US" sz="3600" b="0" kern="1200" cap="all" dirty="0">
                <a:solidFill>
                  <a:srgbClr val="5C307D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103A73B5-4CCB-264A-803E-B46FEDFF96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3169" y="3819054"/>
            <a:ext cx="10265664" cy="1340999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EFB8BDD-FC0A-384D-B32A-D2CC0933A7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46BCD5-45FD-4D17-B19F-F656232F837B}" type="datetimeFigureOut">
              <a:rPr lang="zh-CN" altLang="en-US" smtClean="0"/>
              <a:t>2025/6/24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4A11234-2E12-B147-A4FF-3B49897981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EFFF194-7BE9-7440-90F5-0BA3D1B448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7447D-7E0A-40A0-95B0-97A14571E8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3338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395677"/>
            <a:ext cx="11029616" cy="56673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200" b="0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189" indent="0">
              <a:buNone/>
              <a:defRPr sz="1600"/>
            </a:lvl2pPr>
            <a:lvl3pPr marL="914377" indent="0">
              <a:buNone/>
              <a:defRPr sz="1600"/>
            </a:lvl3pPr>
            <a:lvl4pPr marL="1371566" indent="0">
              <a:buNone/>
              <a:defRPr sz="1600"/>
            </a:lvl4pPr>
            <a:lvl5pPr marL="1828754" indent="0">
              <a:buNone/>
              <a:defRPr sz="1600"/>
            </a:lvl5pPr>
            <a:lvl6pPr marL="2285943" indent="0">
              <a:buNone/>
              <a:defRPr sz="1600"/>
            </a:lvl6pPr>
            <a:lvl7pPr marL="2743131" indent="0">
              <a:buNone/>
              <a:defRPr sz="1600"/>
            </a:lvl7pPr>
            <a:lvl8pPr marL="3200320" indent="0">
              <a:buNone/>
              <a:defRPr sz="1600"/>
            </a:lvl8pPr>
            <a:lvl9pPr marL="3657509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3" y="496241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050"/>
            </a:lvl1pPr>
          </a:lstStyle>
          <a:p>
            <a:fld id="{9B46BCD5-45FD-4D17-B19F-F656232F837B}" type="datetimeFigureOut">
              <a:rPr lang="zh-CN" altLang="en-US" smtClean="0"/>
              <a:t>2025/6/24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50"/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50"/>
            </a:lvl1pPr>
          </a:lstStyle>
          <a:p>
            <a:fld id="{5BA7447D-7E0A-40A0-95B0-97A14571E83C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BC31443F-5E2C-E54C-9450-204B550B7026}"/>
              </a:ext>
            </a:extLst>
          </p:cNvPr>
          <p:cNvPicPr/>
          <p:nvPr/>
        </p:nvPicPr>
        <p:blipFill rotWithShape="1">
          <a:blip r:embed="rId2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18876" y="6054012"/>
            <a:ext cx="4191931" cy="475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7075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 sz="2400"/>
            </a:lvl1pPr>
            <a:lvl2pPr algn="l">
              <a:defRPr sz="2000"/>
            </a:lvl2pPr>
            <a:lvl3pPr algn="l">
              <a:defRPr sz="1800"/>
            </a:lvl3pPr>
            <a:lvl4pPr algn="l">
              <a:defRPr sz="1600"/>
            </a:lvl4pPr>
            <a:lvl5pPr algn="l">
              <a:defRPr sz="160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050"/>
            </a:lvl1pPr>
          </a:lstStyle>
          <a:p>
            <a:fld id="{9B46BCD5-45FD-4D17-B19F-F656232F837B}" type="datetimeFigureOut">
              <a:rPr lang="zh-CN" altLang="en-US" smtClean="0"/>
              <a:t>2025/6/24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50"/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50"/>
            </a:lvl1pPr>
          </a:lstStyle>
          <a:p>
            <a:fld id="{5BA7447D-7E0A-40A0-95B0-97A14571E83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FD92ADC6-CE60-BE46-B46D-E72C08A66F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6749683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6">
            <a:extLst>
              <a:ext uri="{FF2B5EF4-FFF2-40B4-BE49-F238E27FC236}">
                <a16:creationId xmlns:a16="http://schemas.microsoft.com/office/drawing/2014/main" id="{5BC0A53C-150C-A541-93A8-A5B4C7EFDD96}"/>
              </a:ext>
            </a:extLst>
          </p:cNvPr>
          <p:cNvSpPr>
            <a:spLocks noChangeAspect="1"/>
          </p:cNvSpPr>
          <p:nvPr/>
        </p:nvSpPr>
        <p:spPr>
          <a:xfrm>
            <a:off x="8884030" y="675726"/>
            <a:ext cx="88976" cy="79183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Vertical Title 1">
            <a:extLst>
              <a:ext uri="{FF2B5EF4-FFF2-40B4-BE49-F238E27FC236}">
                <a16:creationId xmlns:a16="http://schemas.microsoft.com/office/drawing/2014/main" id="{9D3F700B-2D07-A448-9622-360F28D96C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69649" y="675726"/>
            <a:ext cx="1899496" cy="5183073"/>
          </a:xfrm>
          <a:prstGeom prst="rect">
            <a:avLst/>
          </a:prstGeom>
        </p:spPr>
        <p:txBody>
          <a:bodyPr vert="eaVert" anchor="b"/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2" name="Vertical Text Placeholder 2">
            <a:extLst>
              <a:ext uri="{FF2B5EF4-FFF2-40B4-BE49-F238E27FC236}">
                <a16:creationId xmlns:a16="http://schemas.microsoft.com/office/drawing/2014/main" id="{5F0B6C42-B8E7-1C45-A053-18F7FE5B2B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791611" cy="5183073"/>
          </a:xfrm>
        </p:spPr>
        <p:txBody>
          <a:bodyPr vert="eaVert" anchor="t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EC89D33-28DC-B746-AE7D-E6085CC305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050"/>
            </a:lvl1pPr>
          </a:lstStyle>
          <a:p>
            <a:fld id="{9B46BCD5-45FD-4D17-B19F-F656232F837B}" type="datetimeFigureOut">
              <a:rPr lang="zh-CN" altLang="en-US" smtClean="0"/>
              <a:t>2025/6/24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3EE1EF53-0E9B-E243-B4F1-B1C7F0BD2A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50"/>
            </a:lvl1pPr>
          </a:lstStyle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03DA247-823F-034B-AEC0-494674B60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50"/>
            </a:lvl1pPr>
          </a:lstStyle>
          <a:p>
            <a:fld id="{5BA7447D-7E0A-40A0-95B0-97A14571E83C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0564E91E-AD25-E84D-B251-2B169689F71C}"/>
              </a:ext>
            </a:extLst>
          </p:cNvPr>
          <p:cNvPicPr/>
          <p:nvPr/>
        </p:nvPicPr>
        <p:blipFill rotWithShape="1">
          <a:blip r:embed="rId2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18876" y="6054012"/>
            <a:ext cx="4191931" cy="475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0741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377" y="2180498"/>
            <a:ext cx="10521387" cy="367830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10" name="标题 9">
            <a:extLst>
              <a:ext uri="{FF2B5EF4-FFF2-40B4-BE49-F238E27FC236}">
                <a16:creationId xmlns:a16="http://schemas.microsoft.com/office/drawing/2014/main" id="{B3414000-0475-7845-9508-337FFFC1B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11" name="日期占位符 10">
            <a:extLst>
              <a:ext uri="{FF2B5EF4-FFF2-40B4-BE49-F238E27FC236}">
                <a16:creationId xmlns:a16="http://schemas.microsoft.com/office/drawing/2014/main" id="{2265DA69-D9B6-384B-91FC-5C225D983B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46BCD5-45FD-4D17-B19F-F656232F837B}" type="datetimeFigureOut">
              <a:rPr lang="zh-CN" altLang="en-US" smtClean="0"/>
              <a:t>2025/6/24</a:t>
            </a:fld>
            <a:endParaRPr lang="zh-CN" altLang="en-US"/>
          </a:p>
        </p:txBody>
      </p:sp>
      <p:sp>
        <p:nvSpPr>
          <p:cNvPr id="12" name="页脚占位符 11">
            <a:extLst>
              <a:ext uri="{FF2B5EF4-FFF2-40B4-BE49-F238E27FC236}">
                <a16:creationId xmlns:a16="http://schemas.microsoft.com/office/drawing/2014/main" id="{198CD9FF-6143-0B4F-B35B-FC5B48F322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3" name="灯片编号占位符 12">
            <a:extLst>
              <a:ext uri="{FF2B5EF4-FFF2-40B4-BE49-F238E27FC236}">
                <a16:creationId xmlns:a16="http://schemas.microsoft.com/office/drawing/2014/main" id="{B99E00C6-785E-8740-9B07-6D282AB53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7447D-7E0A-40A0-95B0-97A14571E8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65690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6727754-C851-C341-8EC8-C90F9BC757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31883" y="2118167"/>
            <a:ext cx="10178926" cy="3602477"/>
          </a:xfrm>
        </p:spPr>
        <p:txBody>
          <a:bodyPr anchor="ctr">
            <a:normAutofit/>
          </a:bodyPr>
          <a:lstStyle>
            <a:lvl1pPr algn="l">
              <a:defRPr sz="4000"/>
            </a:lvl1pPr>
            <a:lvl2pPr algn="l">
              <a:defRPr sz="3600"/>
            </a:lvl2pPr>
            <a:lvl3pPr algn="l">
              <a:defRPr sz="3200"/>
            </a:lvl3pPr>
            <a:lvl4pPr algn="l">
              <a:defRPr sz="2800"/>
            </a:lvl4pPr>
            <a:lvl5pPr algn="l">
              <a:defRPr sz="280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83F81271-2815-9B4A-9DE1-54434A60C9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5597317"/>
            <a:ext cx="2844799" cy="365125"/>
          </a:xfrm>
        </p:spPr>
        <p:txBody>
          <a:bodyPr/>
          <a:lstStyle/>
          <a:p>
            <a:fld id="{9B46BCD5-45FD-4D17-B19F-F656232F837B}" type="datetimeFigureOut">
              <a:rPr lang="zh-CN" altLang="en-US" smtClean="0"/>
              <a:t>2025/6/24</a:t>
            </a:fld>
            <a:endParaRPr lang="zh-CN" altLang="en-US"/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A57A6457-265E-454A-8DEA-AC0A1AAC36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31882" y="5592991"/>
            <a:ext cx="6066519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17055F7E-60B7-6A43-A3E4-C6F9DC89FA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5597317"/>
            <a:ext cx="1052508" cy="365125"/>
          </a:xfrm>
        </p:spPr>
        <p:txBody>
          <a:bodyPr/>
          <a:lstStyle/>
          <a:p>
            <a:fld id="{5BA7447D-7E0A-40A0-95B0-97A14571E83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4D989D6D-F1B5-F54E-813A-CCB6A463D7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1882" y="490438"/>
            <a:ext cx="10178925" cy="135145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4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1" name="Rectangle 8">
            <a:extLst>
              <a:ext uri="{FF2B5EF4-FFF2-40B4-BE49-F238E27FC236}">
                <a16:creationId xmlns:a16="http://schemas.microsoft.com/office/drawing/2014/main" id="{23D49990-DD79-AF4A-809C-C7A68D94B066}"/>
              </a:ext>
            </a:extLst>
          </p:cNvPr>
          <p:cNvSpPr/>
          <p:nvPr/>
        </p:nvSpPr>
        <p:spPr>
          <a:xfrm rot="5400000">
            <a:off x="-2692137" y="3263038"/>
            <a:ext cx="6858000" cy="33192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5486C05D-29C6-DD43-A707-AAD5F66C1615}"/>
              </a:ext>
            </a:extLst>
          </p:cNvPr>
          <p:cNvPicPr/>
          <p:nvPr/>
        </p:nvPicPr>
        <p:blipFill rotWithShape="1">
          <a:blip r:embed="rId2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18876" y="6054012"/>
            <a:ext cx="4191931" cy="475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33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EA6CC6FD-0536-1042-94FB-7B29BCD323E4}"/>
              </a:ext>
            </a:extLst>
          </p:cNvPr>
          <p:cNvGrpSpPr/>
          <p:nvPr/>
        </p:nvGrpSpPr>
        <p:grpSpPr>
          <a:xfrm>
            <a:off x="599225" y="1736370"/>
            <a:ext cx="10993549" cy="1903301"/>
            <a:chOff x="599225" y="1921565"/>
            <a:chExt cx="10993549" cy="1903301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4BB59113-F03A-6147-A467-92DB82160BCD}"/>
                </a:ext>
              </a:extLst>
            </p:cNvPr>
            <p:cNvSpPr/>
            <p:nvPr/>
          </p:nvSpPr>
          <p:spPr>
            <a:xfrm>
              <a:off x="599225" y="1921565"/>
              <a:ext cx="10993549" cy="190330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7C3E5866-268A-1A4A-BD63-7247C0C32E7C}"/>
                </a:ext>
              </a:extLst>
            </p:cNvPr>
            <p:cNvSpPr/>
            <p:nvPr/>
          </p:nvSpPr>
          <p:spPr>
            <a:xfrm>
              <a:off x="599227" y="1921566"/>
              <a:ext cx="192900" cy="19033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24" name="Title 1">
            <a:extLst>
              <a:ext uri="{FF2B5EF4-FFF2-40B4-BE49-F238E27FC236}">
                <a16:creationId xmlns:a16="http://schemas.microsoft.com/office/drawing/2014/main" id="{B3AEDE27-05BC-DA44-AA23-81C54830A0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3169" y="2028083"/>
            <a:ext cx="10265664" cy="1376851"/>
          </a:xfrm>
          <a:prstGeom prst="rect">
            <a:avLst/>
          </a:prstGeom>
          <a:effectLst/>
        </p:spPr>
        <p:txBody>
          <a:bodyPr anchor="ctr">
            <a:normAutofit/>
          </a:bodyPr>
          <a:lstStyle>
            <a:lvl1pPr algn="l">
              <a:defRPr lang="en-US" altLang="en-US" sz="3600" b="0" kern="1200" cap="all" dirty="0">
                <a:solidFill>
                  <a:srgbClr val="5C307D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5" name="Subtitle 2">
            <a:extLst>
              <a:ext uri="{FF2B5EF4-FFF2-40B4-BE49-F238E27FC236}">
                <a16:creationId xmlns:a16="http://schemas.microsoft.com/office/drawing/2014/main" id="{8DDB4CB7-B75A-CF44-8C12-E3DE32CE31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3169" y="3830629"/>
            <a:ext cx="10265664" cy="1340999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27" name="日期占位符 10">
            <a:extLst>
              <a:ext uri="{FF2B5EF4-FFF2-40B4-BE49-F238E27FC236}">
                <a16:creationId xmlns:a16="http://schemas.microsoft.com/office/drawing/2014/main" id="{2D4038F2-9086-4849-856C-3F44B96DA1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23545" y="5597323"/>
            <a:ext cx="2523280" cy="365125"/>
          </a:xfrm>
        </p:spPr>
        <p:txBody>
          <a:bodyPr/>
          <a:lstStyle/>
          <a:p>
            <a:fld id="{9B46BCD5-45FD-4D17-B19F-F656232F837B}" type="datetimeFigureOut">
              <a:rPr lang="zh-CN" altLang="en-US" smtClean="0"/>
              <a:t>2025/6/24</a:t>
            </a:fld>
            <a:endParaRPr lang="zh-CN" altLang="en-US"/>
          </a:p>
        </p:txBody>
      </p:sp>
      <p:sp>
        <p:nvSpPr>
          <p:cNvPr id="28" name="页脚占位符 11">
            <a:extLst>
              <a:ext uri="{FF2B5EF4-FFF2-40B4-BE49-F238E27FC236}">
                <a16:creationId xmlns:a16="http://schemas.microsoft.com/office/drawing/2014/main" id="{0ED79189-463D-A34A-93FE-02DAF3CA44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3377" y="5592997"/>
            <a:ext cx="65855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29" name="灯片编号占位符 12">
            <a:extLst>
              <a:ext uri="{FF2B5EF4-FFF2-40B4-BE49-F238E27FC236}">
                <a16:creationId xmlns:a16="http://schemas.microsoft.com/office/drawing/2014/main" id="{81D88334-B4F7-F340-8AA4-0865A0C0CF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51493" y="5597323"/>
            <a:ext cx="1203271" cy="365125"/>
          </a:xfrm>
        </p:spPr>
        <p:txBody>
          <a:bodyPr/>
          <a:lstStyle/>
          <a:p>
            <a:fld id="{5BA7447D-7E0A-40A0-95B0-97A14571E83C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0B9F3DE6-D971-6546-AD7E-4FD54F33CDE7}"/>
              </a:ext>
            </a:extLst>
          </p:cNvPr>
          <p:cNvPicPr/>
          <p:nvPr/>
        </p:nvPicPr>
        <p:blipFill rotWithShape="1">
          <a:blip r:embed="rId2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18876" y="6054012"/>
            <a:ext cx="4191931" cy="475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4636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4" y="2228004"/>
            <a:ext cx="5422391" cy="3633047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4"/>
            <a:ext cx="5422392" cy="3633047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46BCD5-45FD-4D17-B19F-F656232F837B}" type="datetimeFigureOut">
              <a:rPr lang="zh-CN" altLang="en-US" smtClean="0"/>
              <a:t>2025/6/24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7447D-7E0A-40A0-95B0-97A14571E83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590C7D26-A2BB-CE43-BB2A-2808F22C4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5653029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20" y="2250894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2"/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5" y="2926054"/>
            <a:ext cx="5393100" cy="2934999"/>
          </a:xfrm>
        </p:spPr>
        <p:txBody>
          <a:bodyPr anchor="t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7" y="2250894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2"/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10" y="2926054"/>
            <a:ext cx="5393100" cy="2934999"/>
          </a:xfrm>
        </p:spPr>
        <p:txBody>
          <a:bodyPr anchor="t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050"/>
            </a:lvl1pPr>
          </a:lstStyle>
          <a:p>
            <a:fld id="{9B46BCD5-45FD-4D17-B19F-F656232F837B}" type="datetimeFigureOut">
              <a:rPr lang="zh-CN" altLang="en-US" smtClean="0"/>
              <a:t>2025/6/24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50"/>
            </a:lvl1pPr>
          </a:lstStyle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50"/>
            </a:lvl1pPr>
          </a:lstStyle>
          <a:p>
            <a:fld id="{5BA7447D-7E0A-40A0-95B0-97A14571E83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395155F9-0BCA-F049-9D40-4CF28F90A4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0127310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050"/>
            </a:lvl1pPr>
          </a:lstStyle>
          <a:p>
            <a:fld id="{9B46BCD5-45FD-4D17-B19F-F656232F837B}" type="datetimeFigureOut">
              <a:rPr lang="zh-CN" altLang="en-US" smtClean="0"/>
              <a:t>2025/6/24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50"/>
            </a:lvl1pPr>
          </a:lstStyle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50"/>
            </a:lvl1pPr>
          </a:lstStyle>
          <a:p>
            <a:fld id="{5BA7447D-7E0A-40A0-95B0-97A14571E83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DC31502A-7294-9848-AFF1-6116ACE14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9034041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050"/>
            </a:lvl1pPr>
          </a:lstStyle>
          <a:p>
            <a:fld id="{9B46BCD5-45FD-4D17-B19F-F656232F837B}" type="datetimeFigureOut">
              <a:rPr lang="zh-CN" altLang="en-US" smtClean="0"/>
              <a:t>2025/6/24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50"/>
            </a:lvl1pPr>
          </a:lstStyle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50"/>
            </a:lvl1pPr>
          </a:lstStyle>
          <a:p>
            <a:fld id="{5BA7447D-7E0A-40A0-95B0-97A14571E83C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D9AF46F-872C-C04A-AF83-BC1E8674B16A}"/>
              </a:ext>
            </a:extLst>
          </p:cNvPr>
          <p:cNvPicPr/>
          <p:nvPr/>
        </p:nvPicPr>
        <p:blipFill rotWithShape="1">
          <a:blip r:embed="rId2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18876" y="6054012"/>
            <a:ext cx="4191931" cy="475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9439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7">
            <a:extLst>
              <a:ext uri="{FF2B5EF4-FFF2-40B4-BE49-F238E27FC236}">
                <a16:creationId xmlns:a16="http://schemas.microsoft.com/office/drawing/2014/main" id="{DD0108F8-765A-DF43-9CAF-934132882EE3}"/>
              </a:ext>
            </a:extLst>
          </p:cNvPr>
          <p:cNvSpPr>
            <a:spLocks noChangeAspect="1"/>
          </p:cNvSpPr>
          <p:nvPr/>
        </p:nvSpPr>
        <p:spPr>
          <a:xfrm>
            <a:off x="447816" y="4914808"/>
            <a:ext cx="385561" cy="10322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1463" y="4928762"/>
            <a:ext cx="10333301" cy="65314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3200" b="0">
                <a:solidFill>
                  <a:srgbClr val="5C307D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800">
                <a:solidFill>
                  <a:schemeClr val="tx2"/>
                </a:solidFill>
              </a:defRPr>
            </a:lvl1pPr>
            <a:lvl2pPr>
              <a:defRPr sz="2400">
                <a:solidFill>
                  <a:schemeClr val="tx2"/>
                </a:solidFill>
              </a:defRPr>
            </a:lvl2pPr>
            <a:lvl3pPr>
              <a:defRPr sz="2000">
                <a:solidFill>
                  <a:schemeClr val="tx2"/>
                </a:solidFill>
              </a:defRPr>
            </a:lvl3pPr>
            <a:lvl4pPr>
              <a:defRPr sz="1800">
                <a:solidFill>
                  <a:schemeClr val="tx2"/>
                </a:solidFill>
              </a:defRPr>
            </a:lvl4pPr>
            <a:lvl5pPr>
              <a:defRPr sz="18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1463" y="5581910"/>
            <a:ext cx="10333301" cy="365126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rgbClr val="5C307D"/>
                </a:solidFill>
              </a:defRPr>
            </a:lvl1pPr>
            <a:lvl2pPr marL="457189" indent="0">
              <a:buNone/>
              <a:defRPr sz="11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523545" y="6060170"/>
            <a:ext cx="2523280" cy="365125"/>
          </a:xfrm>
        </p:spPr>
        <p:txBody>
          <a:bodyPr/>
          <a:lstStyle>
            <a:lvl1pPr>
              <a:defRPr sz="105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9B46BCD5-45FD-4D17-B19F-F656232F837B}" type="datetimeFigureOut">
              <a:rPr lang="zh-CN" altLang="en-US" smtClean="0"/>
              <a:t>2025/6/24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33377" y="6055844"/>
            <a:ext cx="6585500" cy="365125"/>
          </a:xfrm>
        </p:spPr>
        <p:txBody>
          <a:bodyPr/>
          <a:lstStyle>
            <a:lvl1pPr>
              <a:defRPr sz="105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151493" y="6060170"/>
            <a:ext cx="1203271" cy="365125"/>
          </a:xfrm>
        </p:spPr>
        <p:txBody>
          <a:bodyPr/>
          <a:lstStyle>
            <a:lvl1pPr>
              <a:defRPr sz="105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5BA7447D-7E0A-40A0-95B0-97A14571E83C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F025F6F4-386D-EB45-974E-2539ED6C5D65}"/>
              </a:ext>
            </a:extLst>
          </p:cNvPr>
          <p:cNvPicPr/>
          <p:nvPr/>
        </p:nvPicPr>
        <p:blipFill rotWithShape="1">
          <a:blip r:embed="rId2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18876" y="6054012"/>
            <a:ext cx="4191931" cy="475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7640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microsoft.com/office/2007/relationships/hdphoto" Target="../media/hdphoto1.wdp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占位符 6">
            <a:extLst>
              <a:ext uri="{FF2B5EF4-FFF2-40B4-BE49-F238E27FC236}">
                <a16:creationId xmlns:a16="http://schemas.microsoft.com/office/drawing/2014/main" id="{386CB2C2-B0CA-6B4C-9D67-BC3A516A2E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306" y="593424"/>
            <a:ext cx="10521388" cy="1015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dirty="0"/>
              <a:t>单击此处编辑母版标题样式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3376" y="2336003"/>
            <a:ext cx="10521388" cy="315489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23545" y="5597323"/>
            <a:ext cx="25232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9B46BCD5-45FD-4D17-B19F-F656232F837B}" type="datetimeFigureOut">
              <a:rPr lang="zh-CN" altLang="en-US" smtClean="0"/>
              <a:t>2025/6/24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33377" y="5592997"/>
            <a:ext cx="65855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151493" y="5597323"/>
            <a:ext cx="1203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5BA7447D-7E0A-40A0-95B0-97A14571E83C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5305D68B-2B7C-394A-9C3F-F982EDB21D95}"/>
              </a:ext>
            </a:extLst>
          </p:cNvPr>
          <p:cNvPicPr/>
          <p:nvPr/>
        </p:nvPicPr>
        <p:blipFill rotWithShape="1">
          <a:blip r:embed="rId14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18876" y="6054012"/>
            <a:ext cx="4191931" cy="475343"/>
          </a:xfrm>
          <a:prstGeom prst="rect">
            <a:avLst/>
          </a:prstGeom>
        </p:spPr>
      </p:pic>
      <p:sp>
        <p:nvSpPr>
          <p:cNvPr id="2" name="圆角矩形 1">
            <a:extLst>
              <a:ext uri="{FF2B5EF4-FFF2-40B4-BE49-F238E27FC236}">
                <a16:creationId xmlns:a16="http://schemas.microsoft.com/office/drawing/2014/main" id="{281EDAD2-3671-BF43-AEFB-C5625113F562}"/>
              </a:ext>
            </a:extLst>
          </p:cNvPr>
          <p:cNvSpPr/>
          <p:nvPr/>
        </p:nvSpPr>
        <p:spPr>
          <a:xfrm>
            <a:off x="586670" y="651024"/>
            <a:ext cx="80595" cy="900000"/>
          </a:xfrm>
          <a:prstGeom prst="roundRect">
            <a:avLst>
              <a:gd name="adj" fmla="val 0"/>
            </a:avLst>
          </a:prstGeom>
          <a:solidFill>
            <a:srgbClr val="5C307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630512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457189" rtl="0" eaLnBrk="1" latinLnBrk="0" hangingPunct="1">
        <a:spcBef>
          <a:spcPct val="0"/>
        </a:spcBef>
        <a:buNone/>
        <a:defRPr sz="2800" b="0" kern="1200" cap="all">
          <a:solidFill>
            <a:srgbClr val="5C307D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5992" indent="-305992" algn="l" defTabSz="457189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29984" indent="-305992" algn="l" defTabSz="457189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899978" indent="-269993" algn="l" defTabSz="457189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1969" indent="-233994" algn="l" defTabSz="457189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1960" indent="-233994" algn="l" defTabSz="457189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899953" indent="-228594" algn="l" defTabSz="457189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199945" indent="-228594" algn="l" defTabSz="457189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499938" indent="-228594" algn="l" defTabSz="457189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799930" indent="-228594" algn="l" defTabSz="457189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6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422E9A-2D5D-BA6E-B4F0-63EB60AD2C9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/>
              <a:t>场景人流检测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D307D12-F0E6-2CDD-5E28-72BF51D895F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/>
              <a:t>聂子豪   占海川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1F7BD44-8513-ED53-E5C3-128B39350AB8}"/>
              </a:ext>
            </a:extLst>
          </p:cNvPr>
          <p:cNvSpPr/>
          <p:nvPr/>
        </p:nvSpPr>
        <p:spPr>
          <a:xfrm>
            <a:off x="8528538" y="392723"/>
            <a:ext cx="3522785" cy="10257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01592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A45120EA-50A1-7EE5-51B8-CA1C9C0CB2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22397" y="1293044"/>
            <a:ext cx="8798199" cy="4882346"/>
          </a:xfr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9FBA1F78-BFC7-98D6-FDB6-3CE14894C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245" y="491599"/>
            <a:ext cx="10521388" cy="1015200"/>
          </a:xfrm>
        </p:spPr>
        <p:txBody>
          <a:bodyPr/>
          <a:lstStyle/>
          <a:p>
            <a:r>
              <a:rPr lang="zh-CN" altLang="en-US"/>
              <a:t>整体算法</a:t>
            </a:r>
          </a:p>
        </p:txBody>
      </p:sp>
    </p:spTree>
    <p:extLst>
      <p:ext uri="{BB962C8B-B14F-4D97-AF65-F5344CB8AC3E}">
        <p14:creationId xmlns:p14="http://schemas.microsoft.com/office/powerpoint/2010/main" val="7421641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52595F51-F442-2E69-757E-D548B893B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目标追踪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89FC8F4-E05B-6C26-4449-8230347345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9030" y="1469260"/>
            <a:ext cx="8781094" cy="4409507"/>
          </a:xfrm>
          <a:prstGeom prst="rect">
            <a:avLst/>
          </a:prstGeom>
        </p:spPr>
      </p:pic>
      <p:cxnSp>
        <p:nvCxnSpPr>
          <p:cNvPr id="7" name="连接符: 肘形 6">
            <a:extLst>
              <a:ext uri="{FF2B5EF4-FFF2-40B4-BE49-F238E27FC236}">
                <a16:creationId xmlns:a16="http://schemas.microsoft.com/office/drawing/2014/main" id="{3FD3D78C-E175-CC06-46DD-215859E5D8A6}"/>
              </a:ext>
            </a:extLst>
          </p:cNvPr>
          <p:cNvCxnSpPr>
            <a:cxnSpLocks/>
          </p:cNvCxnSpPr>
          <p:nvPr/>
        </p:nvCxnSpPr>
        <p:spPr>
          <a:xfrm rot="10800000">
            <a:off x="1805355" y="5878767"/>
            <a:ext cx="7754815" cy="12700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4657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33B03898-D438-BDE0-0347-1C30741CB7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8D64BA92-0611-4C0B-907C-708E806C4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Yolo</a:t>
            </a:r>
            <a:r>
              <a:rPr lang="zh-CN" altLang="en-US"/>
              <a:t>版本差异</a:t>
            </a:r>
          </a:p>
        </p:txBody>
      </p:sp>
    </p:spTree>
    <p:extLst>
      <p:ext uri="{BB962C8B-B14F-4D97-AF65-F5344CB8AC3E}">
        <p14:creationId xmlns:p14="http://schemas.microsoft.com/office/powerpoint/2010/main" val="32112523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DC392B-28B0-AF85-35B9-5F59DE9C62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实验结果展示（左</a:t>
            </a:r>
            <a:r>
              <a:rPr lang="en-US" altLang="zh-CN" dirty="0"/>
              <a:t>yolov5 </a:t>
            </a:r>
            <a:r>
              <a:rPr lang="zh-CN" altLang="en-US" dirty="0"/>
              <a:t>右</a:t>
            </a:r>
            <a:r>
              <a:rPr lang="en-US" altLang="zh-CN" dirty="0"/>
              <a:t>yolov8</a:t>
            </a:r>
            <a:r>
              <a:rPr lang="zh-CN" altLang="en-US" dirty="0"/>
              <a:t>）</a:t>
            </a:r>
          </a:p>
        </p:txBody>
      </p:sp>
      <p:pic>
        <p:nvPicPr>
          <p:cNvPr id="4" name="df7123a651490462cb32c0de46f27c97">
            <a:hlinkClick r:id="" action="ppaction://media"/>
            <a:extLst>
              <a:ext uri="{FF2B5EF4-FFF2-40B4-BE49-F238E27FC236}">
                <a16:creationId xmlns:a16="http://schemas.microsoft.com/office/drawing/2014/main" id="{DD0A0A5C-43F9-55E1-60C8-F6D293D38AA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45628" y="2956865"/>
            <a:ext cx="5450372" cy="3088582"/>
          </a:xfrm>
        </p:spPr>
      </p:pic>
      <p:pic>
        <p:nvPicPr>
          <p:cNvPr id="5" name="df7123a651490462cb32c0de46f27c97_1">
            <a:hlinkClick r:id="" action="ppaction://media"/>
            <a:extLst>
              <a:ext uri="{FF2B5EF4-FFF2-40B4-BE49-F238E27FC236}">
                <a16:creationId xmlns:a16="http://schemas.microsoft.com/office/drawing/2014/main" id="{4E079D0A-E4A4-EA48-524D-E05C0B48E843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376866" y="2956865"/>
            <a:ext cx="5467789" cy="3098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887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5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053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C762A1-D300-F8C6-B2AC-AFA2FAB9E7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实验分析</a:t>
            </a:r>
          </a:p>
        </p:txBody>
      </p:sp>
      <p:pic>
        <p:nvPicPr>
          <p:cNvPr id="13" name="内容占位符 12">
            <a:extLst>
              <a:ext uri="{FF2B5EF4-FFF2-40B4-BE49-F238E27FC236}">
                <a16:creationId xmlns:a16="http://schemas.microsoft.com/office/drawing/2014/main" id="{C42D5FF6-4589-6F92-C033-2456B1A646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64904" y="491222"/>
            <a:ext cx="4103115" cy="2174875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8CD4F35-4100-D639-B290-54D5EC2E09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4275" y="3201892"/>
            <a:ext cx="3583744" cy="248799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A5F893E-39B4-0537-D6C4-B2FC268FE6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9274" y="3132439"/>
            <a:ext cx="3661329" cy="26269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885CA10E-EB86-91FC-C4F9-C6DA5AD86B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60019" y="200913"/>
            <a:ext cx="2049821" cy="2755495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D0AADF5E-348A-08C6-A5A1-67DFE75BB080}"/>
              </a:ext>
            </a:extLst>
          </p:cNvPr>
          <p:cNvSpPr txBox="1"/>
          <p:nvPr/>
        </p:nvSpPr>
        <p:spPr>
          <a:xfrm>
            <a:off x="838201" y="2225040"/>
            <a:ext cx="318516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yolov8</a:t>
            </a:r>
            <a:r>
              <a:rPr lang="zh-CN" altLang="en-US" sz="2800" dirty="0"/>
              <a:t>出现将人识别成防火栓，人识别成自行车的情况，而</a:t>
            </a:r>
            <a:r>
              <a:rPr lang="en-US" altLang="zh-CN" sz="2800" dirty="0"/>
              <a:t>yolov5</a:t>
            </a:r>
            <a:r>
              <a:rPr lang="zh-CN" altLang="en-US" sz="2800" dirty="0"/>
              <a:t>的方法在这两个识别上没有这个问题</a:t>
            </a:r>
          </a:p>
        </p:txBody>
      </p:sp>
    </p:spTree>
    <p:extLst>
      <p:ext uri="{BB962C8B-B14F-4D97-AF65-F5344CB8AC3E}">
        <p14:creationId xmlns:p14="http://schemas.microsoft.com/office/powerpoint/2010/main" val="5521587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A6E1B7-093F-AEAF-6B9E-6DA5A624D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可能成因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76160E6-FFDB-115D-1D1A-E5A032CE83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yolov8 </a:t>
            </a:r>
            <a:r>
              <a:rPr lang="zh-CN" altLang="en-US" dirty="0"/>
              <a:t>取消了 </a:t>
            </a:r>
            <a:r>
              <a:rPr lang="en-US" altLang="zh-CN" dirty="0"/>
              <a:t>yolov5 </a:t>
            </a:r>
            <a:r>
              <a:rPr lang="zh-CN" altLang="en-US" dirty="0"/>
              <a:t>的锚框（</a:t>
            </a:r>
            <a:r>
              <a:rPr lang="en-US" altLang="zh-CN" dirty="0"/>
              <a:t>Anchor-Based</a:t>
            </a:r>
            <a:r>
              <a:rPr lang="zh-CN" altLang="en-US" dirty="0"/>
              <a:t>），直接预测目标中心点和宽高，对小目标的定位可能更敏感，但也更容易受形状相似物体干扰。</a:t>
            </a:r>
          </a:p>
          <a:p>
            <a:pPr marL="0" indent="0">
              <a:buNone/>
            </a:pPr>
            <a:r>
              <a:rPr lang="en-US" altLang="zh-CN" dirty="0"/>
              <a:t>yolov8</a:t>
            </a:r>
            <a:r>
              <a:rPr lang="zh-CN" altLang="en-US" dirty="0"/>
              <a:t>在目标识别上更加依赖上下文和结构特征，当人物出现形变或遮挡时，可能误判为其他形状相近的物体。相比</a:t>
            </a:r>
            <a:r>
              <a:rPr lang="en-US" altLang="zh-CN" dirty="0"/>
              <a:t>yolov5</a:t>
            </a:r>
            <a:r>
              <a:rPr lang="zh-CN" altLang="en-US" dirty="0"/>
              <a:t>，</a:t>
            </a:r>
            <a:r>
              <a:rPr lang="en-US" altLang="zh-CN" dirty="0"/>
              <a:t>yolov8</a:t>
            </a:r>
            <a:r>
              <a:rPr lang="zh-CN" altLang="en-US" dirty="0"/>
              <a:t>的后处理更激进，从而更容易产生错误识别。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839853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242BE1-BA5D-3317-DB78-D2AA63A1D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改进方法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FD3834B-08EC-88B3-4FCA-A8199E0685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使用实际场景中容易混杂的图像加入数据集进行微调</a:t>
            </a:r>
            <a:endParaRPr lang="en-US" altLang="zh-CN" dirty="0"/>
          </a:p>
          <a:p>
            <a:r>
              <a:rPr lang="zh-CN" altLang="en-US" dirty="0"/>
              <a:t>结合视频前后帧判定物体是否为静态，若为动态则过滤静态物体标签</a:t>
            </a:r>
          </a:p>
        </p:txBody>
      </p:sp>
    </p:spTree>
    <p:extLst>
      <p:ext uri="{BB962C8B-B14F-4D97-AF65-F5344CB8AC3E}">
        <p14:creationId xmlns:p14="http://schemas.microsoft.com/office/powerpoint/2010/main" val="34546901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7D5950E4-C597-9223-B175-7B93A30799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聂子豪 </a:t>
            </a:r>
            <a:r>
              <a:rPr lang="en-US" altLang="zh-CN" dirty="0"/>
              <a:t>yolov8</a:t>
            </a:r>
            <a:r>
              <a:rPr lang="zh-CN" altLang="en-US" dirty="0"/>
              <a:t>部分 </a:t>
            </a:r>
            <a:r>
              <a:rPr lang="en-US" altLang="zh-CN" dirty="0"/>
              <a:t>40%</a:t>
            </a:r>
          </a:p>
          <a:p>
            <a:r>
              <a:rPr lang="zh-CN" altLang="en-US" dirty="0"/>
              <a:t>占海川 </a:t>
            </a:r>
            <a:r>
              <a:rPr lang="en-US" altLang="zh-CN" dirty="0"/>
              <a:t>yolov5</a:t>
            </a:r>
            <a:r>
              <a:rPr lang="zh-CN" altLang="en-US" dirty="0"/>
              <a:t>部分 </a:t>
            </a:r>
            <a:r>
              <a:rPr lang="en-US" altLang="zh-CN" dirty="0"/>
              <a:t>60%</a:t>
            </a:r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850AFDE5-1AD9-808F-F27A-7F19C014A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组员贡献与分工</a:t>
            </a:r>
          </a:p>
        </p:txBody>
      </p:sp>
    </p:spTree>
    <p:extLst>
      <p:ext uri="{BB962C8B-B14F-4D97-AF65-F5344CB8AC3E}">
        <p14:creationId xmlns:p14="http://schemas.microsoft.com/office/powerpoint/2010/main" val="2645414832"/>
      </p:ext>
    </p:extLst>
  </p:cSld>
  <p:clrMapOvr>
    <a:masterClrMapping/>
  </p:clrMapOvr>
</p:sld>
</file>

<file path=ppt/theme/theme1.xml><?xml version="1.0" encoding="utf-8"?>
<a:theme xmlns:a="http://schemas.openxmlformats.org/drawingml/2006/main" name="扁平简约清华">
  <a:themeElements>
    <a:clrScheme name="自定义 6">
      <a:dk1>
        <a:srgbClr val="000000"/>
      </a:dk1>
      <a:lt1>
        <a:srgbClr val="FFFFFF"/>
      </a:lt1>
      <a:dk2>
        <a:srgbClr val="3D3D3D"/>
      </a:dk2>
      <a:lt2>
        <a:srgbClr val="EBEBEB"/>
      </a:lt2>
      <a:accent1>
        <a:srgbClr val="5B2F7C"/>
      </a:accent1>
      <a:accent2>
        <a:srgbClr val="5C2F7D"/>
      </a:accent2>
      <a:accent3>
        <a:srgbClr val="E6C46D"/>
      </a:accent3>
      <a:accent4>
        <a:srgbClr val="969FA7"/>
      </a:accent4>
      <a:accent5>
        <a:srgbClr val="A9C37C"/>
      </a:accent5>
      <a:accent6>
        <a:srgbClr val="5A8071"/>
      </a:accent6>
      <a:hlink>
        <a:srgbClr val="828282"/>
      </a:hlink>
      <a:folHlink>
        <a:srgbClr val="A5A5A5"/>
      </a:folHlink>
    </a:clrScheme>
    <a:fontScheme name="红利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红利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扁平简约清华" id="{606EBAB7-9293-4E45-9D39-894E5D4A6AC0}" vid="{8A003306-15BE-43E5-B94E-9F6B4816951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扁平简约清华</Template>
  <TotalTime>162</TotalTime>
  <Words>186</Words>
  <Application>Microsoft Office PowerPoint</Application>
  <PresentationFormat>宽屏</PresentationFormat>
  <Paragraphs>17</Paragraphs>
  <Slides>9</Slides>
  <Notes>0</Notes>
  <HiddenSlides>0</HiddenSlides>
  <MMClips>2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2" baseType="lpstr">
      <vt:lpstr>Gill Sans MT</vt:lpstr>
      <vt:lpstr>Wingdings 2</vt:lpstr>
      <vt:lpstr>扁平简约清华</vt:lpstr>
      <vt:lpstr>场景人流检测</vt:lpstr>
      <vt:lpstr>整体算法</vt:lpstr>
      <vt:lpstr>目标追踪</vt:lpstr>
      <vt:lpstr>Yolo版本差异</vt:lpstr>
      <vt:lpstr>实验结果展示（左yolov5 右yolov8）</vt:lpstr>
      <vt:lpstr>实验分析</vt:lpstr>
      <vt:lpstr>可能成因</vt:lpstr>
      <vt:lpstr>改进方法</vt:lpstr>
      <vt:lpstr>组员贡献与分工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海川 占</dc:creator>
  <cp:lastModifiedBy>lemmn Uwwal</cp:lastModifiedBy>
  <cp:revision>8</cp:revision>
  <dcterms:created xsi:type="dcterms:W3CDTF">2025-05-11T22:47:49Z</dcterms:created>
  <dcterms:modified xsi:type="dcterms:W3CDTF">2025-06-24T03:17:41Z</dcterms:modified>
</cp:coreProperties>
</file>